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7562850" cy="10696575"/>
  <p:notesSz cx="10696575" cy="7562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850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12.png"/><Relationship Id="rId18" Type="http://schemas.openxmlformats.org/officeDocument/2006/relationships/image" Target="../media/image148.png"/><Relationship Id="rId3" Type="http://schemas.openxmlformats.org/officeDocument/2006/relationships/image" Target="../media/image142.png"/><Relationship Id="rId21" Type="http://schemas.openxmlformats.org/officeDocument/2006/relationships/image" Target="../media/image151.png"/><Relationship Id="rId7" Type="http://schemas.openxmlformats.org/officeDocument/2006/relationships/image" Target="../media/image70.png"/><Relationship Id="rId12" Type="http://schemas.openxmlformats.org/officeDocument/2006/relationships/image" Target="../media/image111.png"/><Relationship Id="rId17" Type="http://schemas.openxmlformats.org/officeDocument/2006/relationships/image" Target="../media/image147.png"/><Relationship Id="rId2" Type="http://schemas.openxmlformats.org/officeDocument/2006/relationships/image" Target="../media/image141.png"/><Relationship Id="rId16" Type="http://schemas.openxmlformats.org/officeDocument/2006/relationships/image" Target="../media/image115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10.png"/><Relationship Id="rId24" Type="http://schemas.openxmlformats.org/officeDocument/2006/relationships/image" Target="../media/image152.png"/><Relationship Id="rId5" Type="http://schemas.openxmlformats.org/officeDocument/2006/relationships/image" Target="../media/image107.png"/><Relationship Id="rId15" Type="http://schemas.openxmlformats.org/officeDocument/2006/relationships/image" Target="../media/image146.png"/><Relationship Id="rId23" Type="http://schemas.openxmlformats.org/officeDocument/2006/relationships/image" Target="../media/image73.png"/><Relationship Id="rId10" Type="http://schemas.openxmlformats.org/officeDocument/2006/relationships/image" Target="../media/image144.png"/><Relationship Id="rId19" Type="http://schemas.openxmlformats.org/officeDocument/2006/relationships/image" Target="../media/image149.png"/><Relationship Id="rId4" Type="http://schemas.openxmlformats.org/officeDocument/2006/relationships/image" Target="../media/image106.png"/><Relationship Id="rId9" Type="http://schemas.openxmlformats.org/officeDocument/2006/relationships/image" Target="../media/image74.png"/><Relationship Id="rId14" Type="http://schemas.openxmlformats.org/officeDocument/2006/relationships/image" Target="../media/image145.png"/><Relationship Id="rId22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154.png"/><Relationship Id="rId7" Type="http://schemas.openxmlformats.org/officeDocument/2006/relationships/image" Target="../media/image155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53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158.png"/><Relationship Id="rId5" Type="http://schemas.openxmlformats.org/officeDocument/2006/relationships/image" Target="../media/image71.png"/><Relationship Id="rId15" Type="http://schemas.openxmlformats.org/officeDocument/2006/relationships/image" Target="../media/image162.png"/><Relationship Id="rId10" Type="http://schemas.openxmlformats.org/officeDocument/2006/relationships/image" Target="../media/image144.png"/><Relationship Id="rId19" Type="http://schemas.openxmlformats.org/officeDocument/2006/relationships/image" Target="../media/image166.png"/><Relationship Id="rId4" Type="http://schemas.openxmlformats.org/officeDocument/2006/relationships/image" Target="../media/image70.png"/><Relationship Id="rId9" Type="http://schemas.openxmlformats.org/officeDocument/2006/relationships/image" Target="../media/image157.png"/><Relationship Id="rId14" Type="http://schemas.openxmlformats.org/officeDocument/2006/relationships/image" Target="../media/image1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35.png"/><Relationship Id="rId21" Type="http://schemas.openxmlformats.org/officeDocument/2006/relationships/image" Target="../media/image51.png"/><Relationship Id="rId7" Type="http://schemas.openxmlformats.org/officeDocument/2006/relationships/image" Target="../media/image39.png"/><Relationship Id="rId12" Type="http://schemas.openxmlformats.org/officeDocument/2006/relationships/image" Target="../media/image14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image" Target="../media/image34.png"/><Relationship Id="rId16" Type="http://schemas.openxmlformats.org/officeDocument/2006/relationships/image" Target="../media/image15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4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23" Type="http://schemas.openxmlformats.org/officeDocument/2006/relationships/image" Target="../media/image53.png"/><Relationship Id="rId10" Type="http://schemas.openxmlformats.org/officeDocument/2006/relationships/image" Target="../media/image42.png"/><Relationship Id="rId19" Type="http://schemas.openxmlformats.org/officeDocument/2006/relationships/image" Target="../media/image49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5.png"/><Relationship Id="rId22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gif"/><Relationship Id="rId3" Type="http://schemas.openxmlformats.org/officeDocument/2006/relationships/image" Target="../media/image85.png"/><Relationship Id="rId7" Type="http://schemas.openxmlformats.org/officeDocument/2006/relationships/image" Target="../media/image75.png"/><Relationship Id="rId12" Type="http://schemas.openxmlformats.org/officeDocument/2006/relationships/image" Target="../media/image90.png"/><Relationship Id="rId17" Type="http://schemas.openxmlformats.org/officeDocument/2006/relationships/image" Target="../media/image95.gif"/><Relationship Id="rId2" Type="http://schemas.openxmlformats.org/officeDocument/2006/relationships/image" Target="../media/image84.png"/><Relationship Id="rId16" Type="http://schemas.openxmlformats.org/officeDocument/2006/relationships/image" Target="../media/image9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89.png"/><Relationship Id="rId5" Type="http://schemas.openxmlformats.org/officeDocument/2006/relationships/image" Target="../media/image71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70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62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05.png"/><Relationship Id="rId21" Type="http://schemas.openxmlformats.org/officeDocument/2006/relationships/image" Target="../media/image73.png"/><Relationship Id="rId7" Type="http://schemas.openxmlformats.org/officeDocument/2006/relationships/image" Target="../media/image70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104.png"/><Relationship Id="rId16" Type="http://schemas.openxmlformats.org/officeDocument/2006/relationships/image" Target="../media/image115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4" Type="http://schemas.openxmlformats.org/officeDocument/2006/relationships/image" Target="../media/image106.png"/><Relationship Id="rId9" Type="http://schemas.openxmlformats.org/officeDocument/2006/relationships/image" Target="../media/image74.png"/><Relationship Id="rId14" Type="http://schemas.openxmlformats.org/officeDocument/2006/relationships/image" Target="../media/image113.png"/><Relationship Id="rId22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6.png"/><Relationship Id="rId18" Type="http://schemas.openxmlformats.org/officeDocument/2006/relationships/image" Target="../media/image131.gif"/><Relationship Id="rId3" Type="http://schemas.openxmlformats.org/officeDocument/2006/relationships/image" Target="../media/image121.png"/><Relationship Id="rId7" Type="http://schemas.openxmlformats.org/officeDocument/2006/relationships/image" Target="../media/image86.png"/><Relationship Id="rId12" Type="http://schemas.openxmlformats.org/officeDocument/2006/relationships/image" Target="../media/image125.png"/><Relationship Id="rId17" Type="http://schemas.openxmlformats.org/officeDocument/2006/relationships/image" Target="../media/image130.gif"/><Relationship Id="rId2" Type="http://schemas.openxmlformats.org/officeDocument/2006/relationships/image" Target="../media/image120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124.png"/><Relationship Id="rId5" Type="http://schemas.openxmlformats.org/officeDocument/2006/relationships/image" Target="../media/image71.png"/><Relationship Id="rId15" Type="http://schemas.openxmlformats.org/officeDocument/2006/relationships/image" Target="../media/image128.png"/><Relationship Id="rId10" Type="http://schemas.openxmlformats.org/officeDocument/2006/relationships/image" Target="../media/image109.png"/><Relationship Id="rId19" Type="http://schemas.openxmlformats.org/officeDocument/2006/relationships/image" Target="../media/image132.gif"/><Relationship Id="rId4" Type="http://schemas.openxmlformats.org/officeDocument/2006/relationships/image" Target="../media/image70.png"/><Relationship Id="rId9" Type="http://schemas.openxmlformats.org/officeDocument/2006/relationships/image" Target="../media/image123.png"/><Relationship Id="rId14" Type="http://schemas.openxmlformats.org/officeDocument/2006/relationships/image" Target="../media/image1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62.png"/><Relationship Id="rId10" Type="http://schemas.openxmlformats.org/officeDocument/2006/relationships/image" Target="../media/image140.png"/><Relationship Id="rId4" Type="http://schemas.openxmlformats.org/officeDocument/2006/relationships/image" Target="../media/image135.png"/><Relationship Id="rId9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545" y="-60086"/>
            <a:ext cx="2918611" cy="10815409"/>
            <a:chOff x="-64545" y="-60086"/>
            <a:chExt cx="2918611" cy="108154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545" y="-60086"/>
              <a:ext cx="2918611" cy="10815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1963" y="374603"/>
            <a:ext cx="2148453" cy="2598384"/>
            <a:chOff x="311963" y="374603"/>
            <a:chExt cx="2148453" cy="25983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963" y="374603"/>
              <a:ext cx="2148453" cy="25983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22968" y="2289843"/>
            <a:ext cx="3922407" cy="5121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0277" y="3417620"/>
            <a:ext cx="3629036" cy="11502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19159" y="3046301"/>
            <a:ext cx="760969" cy="35305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19163" y="4998953"/>
            <a:ext cx="760969" cy="3530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42876" y="5418362"/>
            <a:ext cx="3929561" cy="1224119"/>
            <a:chOff x="3342876" y="5418362"/>
            <a:chExt cx="3929561" cy="12241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0020" y="5395505"/>
              <a:ext cx="3221769" cy="115021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5327" y="5585143"/>
              <a:ext cx="332493" cy="27739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05334" y="6020724"/>
              <a:ext cx="332398" cy="27899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05334" y="6427934"/>
              <a:ext cx="332398" cy="27899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19159" y="7218630"/>
            <a:ext cx="760969" cy="35305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6905" y="5851905"/>
            <a:ext cx="1652626" cy="9407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3572" y="5492829"/>
            <a:ext cx="624131" cy="3230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29334" y="2769160"/>
            <a:ext cx="3952841" cy="45097"/>
            <a:chOff x="3229334" y="2769160"/>
            <a:chExt cx="3952841" cy="450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29334" y="2769160"/>
              <a:ext cx="3952841" cy="45097"/>
              <a:chOff x="3229334" y="2769160"/>
              <a:chExt cx="3952841" cy="4509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229334" y="2769160"/>
                <a:ext cx="3952841" cy="450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229334" y="2769160"/>
              <a:ext cx="698519" cy="45097"/>
              <a:chOff x="3229334" y="2769160"/>
              <a:chExt cx="698519" cy="4509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229334" y="2769160"/>
                <a:ext cx="698519" cy="4509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229334" y="4722931"/>
            <a:ext cx="3952841" cy="45097"/>
            <a:chOff x="3229334" y="4722931"/>
            <a:chExt cx="3952841" cy="4509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229334" y="4722931"/>
              <a:ext cx="3952841" cy="45097"/>
              <a:chOff x="3229334" y="4722931"/>
              <a:chExt cx="3952841" cy="4509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229334" y="4722931"/>
                <a:ext cx="3952841" cy="450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229334" y="4722931"/>
              <a:ext cx="698519" cy="45097"/>
              <a:chOff x="3229334" y="4722931"/>
              <a:chExt cx="698519" cy="4509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229334" y="4722931"/>
                <a:ext cx="698519" cy="4509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3229334" y="6930997"/>
            <a:ext cx="3952841" cy="45097"/>
            <a:chOff x="3229334" y="6930997"/>
            <a:chExt cx="3952841" cy="4509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229334" y="6930997"/>
              <a:ext cx="3952841" cy="45097"/>
              <a:chOff x="3229334" y="6930997"/>
              <a:chExt cx="3952841" cy="4509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229334" y="6930997"/>
                <a:ext cx="3952841" cy="4509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229334" y="6930997"/>
              <a:ext cx="698519" cy="45097"/>
              <a:chOff x="3229334" y="6930997"/>
              <a:chExt cx="698519" cy="4509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229334" y="6930997"/>
                <a:ext cx="698519" cy="45097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9106" y="3710767"/>
            <a:ext cx="597112" cy="35200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2916" y="4060315"/>
            <a:ext cx="2385017" cy="115021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229334" y="9496910"/>
            <a:ext cx="3952841" cy="45097"/>
            <a:chOff x="3229334" y="9496910"/>
            <a:chExt cx="3952841" cy="4509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229334" y="9496910"/>
              <a:ext cx="3952841" cy="45097"/>
              <a:chOff x="3229334" y="9496910"/>
              <a:chExt cx="3952841" cy="4509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229334" y="9496910"/>
                <a:ext cx="3952841" cy="4509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229334" y="9496910"/>
              <a:ext cx="698519" cy="45097"/>
              <a:chOff x="3229334" y="9496910"/>
              <a:chExt cx="698519" cy="4509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229334" y="9496910"/>
                <a:ext cx="698519" cy="45097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22972" y="9733715"/>
            <a:ext cx="671893" cy="30579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222972" y="9984477"/>
            <a:ext cx="1078836" cy="30261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207111" y="1047099"/>
            <a:ext cx="4045673" cy="222796"/>
            <a:chOff x="3207111" y="1047099"/>
            <a:chExt cx="4045673" cy="22279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07111" y="1047099"/>
              <a:ext cx="4045673" cy="2227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220429" y="578282"/>
            <a:ext cx="4032356" cy="691613"/>
            <a:chOff x="3220429" y="578282"/>
            <a:chExt cx="4032356" cy="69161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70144" y="747621"/>
              <a:ext cx="4209595" cy="666462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91845" y="549695"/>
              <a:ext cx="1217710" cy="373405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87868" y="7321897"/>
            <a:ext cx="1948388" cy="512141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84059" y="6962821"/>
            <a:ext cx="433674" cy="35200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85297" y="8037801"/>
            <a:ext cx="938274" cy="345179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86461" y="8408010"/>
            <a:ext cx="574922" cy="115215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19532" y="8503244"/>
            <a:ext cx="1960009" cy="141790"/>
            <a:chOff x="819532" y="8503244"/>
            <a:chExt cx="1960009" cy="14179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9532" y="8503244"/>
              <a:ext cx="1960009" cy="14179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19532" y="8893924"/>
            <a:ext cx="1960009" cy="141790"/>
            <a:chOff x="819532" y="8893924"/>
            <a:chExt cx="1960009" cy="14179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9532" y="8893924"/>
              <a:ext cx="1960009" cy="14179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23501" y="8506419"/>
            <a:ext cx="1636915" cy="138026"/>
            <a:chOff x="823501" y="8506419"/>
            <a:chExt cx="1636915" cy="13802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3501" y="8506419"/>
              <a:ext cx="1636915" cy="13802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27141" y="8895829"/>
            <a:ext cx="1144277" cy="139886"/>
            <a:chOff x="827141" y="8895829"/>
            <a:chExt cx="1144277" cy="13988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7141" y="8895829"/>
              <a:ext cx="1144277" cy="13988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342877" y="7698175"/>
            <a:ext cx="3929561" cy="1058793"/>
            <a:chOff x="3342877" y="7698175"/>
            <a:chExt cx="3929561" cy="1058793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320021" y="7675319"/>
              <a:ext cx="2940160" cy="1150217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705325" y="7864957"/>
              <a:ext cx="705455" cy="277398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705335" y="8300538"/>
              <a:ext cx="1890788" cy="27739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29056" y="9298571"/>
            <a:ext cx="1960009" cy="141790"/>
            <a:chOff x="829056" y="9298571"/>
            <a:chExt cx="1960009" cy="141790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9056" y="9298571"/>
              <a:ext cx="1960009" cy="1417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36665" y="9300476"/>
            <a:ext cx="1409039" cy="139886"/>
            <a:chOff x="836665" y="9300476"/>
            <a:chExt cx="1409039" cy="139886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36665" y="9300476"/>
              <a:ext cx="1409039" cy="1398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995661" y="2281905"/>
            <a:ext cx="13617772" cy="408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7626450" cy="2997026"/>
            <a:chOff x="0" y="0"/>
            <a:chExt cx="7626450" cy="299702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626450" cy="29970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372" y="1318821"/>
            <a:ext cx="7403161" cy="70947"/>
            <a:chOff x="79372" y="1318821"/>
            <a:chExt cx="7403161" cy="709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372" y="1318821"/>
              <a:ext cx="7403161" cy="70947"/>
              <a:chOff x="79372" y="1318821"/>
              <a:chExt cx="7403161" cy="709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372" y="1318821"/>
                <a:ext cx="7403161" cy="7094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9372" y="1318821"/>
              <a:ext cx="1098912" cy="70947"/>
              <a:chOff x="79372" y="1318821"/>
              <a:chExt cx="1098912" cy="7094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372" y="1318821"/>
                <a:ext cx="1098912" cy="7094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7777" y="1429239"/>
            <a:ext cx="7160855" cy="15921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6697" y="5490476"/>
            <a:ext cx="7071368" cy="67768"/>
            <a:chOff x="216697" y="5490476"/>
            <a:chExt cx="7071368" cy="6776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16697" y="5490476"/>
              <a:ext cx="7071368" cy="67768"/>
              <a:chOff x="216697" y="5490476"/>
              <a:chExt cx="7071368" cy="677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16697" y="5490476"/>
                <a:ext cx="7071368" cy="6776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16697" y="5490476"/>
              <a:ext cx="1049661" cy="67768"/>
              <a:chOff x="216697" y="5490476"/>
              <a:chExt cx="1049661" cy="6776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6697" y="5490476"/>
                <a:ext cx="1049661" cy="6776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2022199" y="728089"/>
            <a:ext cx="152675" cy="152675"/>
            <a:chOff x="2022199" y="728089"/>
            <a:chExt cx="152675" cy="1526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22199" y="728089"/>
              <a:ext cx="152675" cy="1526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22199" y="8382720"/>
            <a:ext cx="152675" cy="152675"/>
            <a:chOff x="2022199" y="8382720"/>
            <a:chExt cx="152675" cy="1526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22199" y="8382720"/>
              <a:ext cx="152675" cy="15267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0694" y="191292"/>
            <a:ext cx="3511152" cy="116418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022199" y="4512155"/>
            <a:ext cx="509818" cy="110855"/>
            <a:chOff x="2022199" y="4512155"/>
            <a:chExt cx="509818" cy="1108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22199" y="4512155"/>
              <a:ext cx="509818" cy="1108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68589" y="4512155"/>
            <a:ext cx="495319" cy="106520"/>
            <a:chOff x="4868589" y="4512155"/>
            <a:chExt cx="495319" cy="10652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68589" y="4512155"/>
              <a:ext cx="495319" cy="1065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451529" y="4515329"/>
            <a:ext cx="377283" cy="106272"/>
            <a:chOff x="4451529" y="4515329"/>
            <a:chExt cx="377283" cy="10627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51529" y="4515329"/>
              <a:ext cx="377283" cy="10627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96298" y="4512155"/>
            <a:ext cx="420573" cy="106520"/>
            <a:chOff x="6296298" y="4512155"/>
            <a:chExt cx="420573" cy="10652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96298" y="4512155"/>
              <a:ext cx="420573" cy="10652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834456" y="4512155"/>
            <a:ext cx="420573" cy="106520"/>
            <a:chOff x="5834456" y="4512155"/>
            <a:chExt cx="420573" cy="10652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34456" y="4512155"/>
              <a:ext cx="420573" cy="10652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553515" y="4512155"/>
            <a:ext cx="420573" cy="112153"/>
            <a:chOff x="2553515" y="4512155"/>
            <a:chExt cx="420573" cy="11215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53515" y="4512155"/>
              <a:ext cx="420573" cy="11215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392105" y="4512155"/>
            <a:ext cx="413780" cy="106520"/>
            <a:chOff x="5392105" y="4512155"/>
            <a:chExt cx="413780" cy="10652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92105" y="4512155"/>
              <a:ext cx="413780" cy="10652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296530" y="4512155"/>
            <a:ext cx="586156" cy="109416"/>
            <a:chOff x="3296530" y="4512155"/>
            <a:chExt cx="586156" cy="10941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96530" y="4512155"/>
              <a:ext cx="586156" cy="10941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936481" y="4516428"/>
            <a:ext cx="489615" cy="102308"/>
            <a:chOff x="3936481" y="4516428"/>
            <a:chExt cx="489615" cy="10230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36481" y="4516428"/>
              <a:ext cx="489615" cy="10230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762542" y="4520194"/>
            <a:ext cx="420573" cy="104113"/>
            <a:chOff x="6762542" y="4520194"/>
            <a:chExt cx="420573" cy="10411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62542" y="4520194"/>
              <a:ext cx="420573" cy="10411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013009" y="4512155"/>
            <a:ext cx="234560" cy="110855"/>
            <a:chOff x="3013009" y="4512155"/>
            <a:chExt cx="234560" cy="11085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13009" y="4512155"/>
              <a:ext cx="234560" cy="11085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78479" y="5777776"/>
            <a:ext cx="1289202" cy="333463"/>
            <a:chOff x="478479" y="5777776"/>
            <a:chExt cx="1289202" cy="33346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478479" y="5963833"/>
              <a:ext cx="1279976" cy="110198"/>
              <a:chOff x="478479" y="5963833"/>
              <a:chExt cx="1279976" cy="110198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78479" y="5963833"/>
                <a:ext cx="1279976" cy="110198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2765" y="5742282"/>
              <a:ext cx="1323795" cy="45786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05516" y="6289965"/>
            <a:ext cx="6267312" cy="3999982"/>
            <a:chOff x="705516" y="6289965"/>
            <a:chExt cx="6267312" cy="399998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5516" y="6289965"/>
              <a:ext cx="6267312" cy="399998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4396" y="4854424"/>
            <a:ext cx="3008416" cy="110198"/>
            <a:chOff x="374396" y="4854424"/>
            <a:chExt cx="3008416" cy="11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396" y="4854424"/>
              <a:ext cx="3008416" cy="110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545" y="-60086"/>
            <a:ext cx="7626450" cy="1368022"/>
            <a:chOff x="-64545" y="-60086"/>
            <a:chExt cx="7626450" cy="13680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545" y="-60086"/>
              <a:ext cx="7626450" cy="13680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7914" y="4356042"/>
            <a:ext cx="7071368" cy="67768"/>
            <a:chOff x="307914" y="4356042"/>
            <a:chExt cx="7071368" cy="6776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7914" y="4356042"/>
              <a:ext cx="7071368" cy="67768"/>
              <a:chOff x="307914" y="4356042"/>
              <a:chExt cx="7071368" cy="677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7914" y="4356042"/>
                <a:ext cx="7071368" cy="6776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07914" y="4356042"/>
              <a:ext cx="1049661" cy="67768"/>
              <a:chOff x="307914" y="4356042"/>
              <a:chExt cx="1049661" cy="6776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07914" y="4356042"/>
                <a:ext cx="1049661" cy="6776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022199" y="5828122"/>
            <a:ext cx="152675" cy="152675"/>
            <a:chOff x="2022199" y="5828122"/>
            <a:chExt cx="152675" cy="1526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2199" y="5828122"/>
              <a:ext cx="152675" cy="1526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18817" y="9656849"/>
            <a:ext cx="152675" cy="152675"/>
            <a:chOff x="2318817" y="9656849"/>
            <a:chExt cx="152675" cy="1526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8817" y="9656849"/>
              <a:ext cx="152675" cy="1526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7914" y="1653977"/>
            <a:ext cx="3218309" cy="110198"/>
            <a:chOff x="307914" y="1653977"/>
            <a:chExt cx="3218309" cy="1101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7914" y="1653977"/>
              <a:ext cx="3218309" cy="11019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4610" y="4669507"/>
            <a:ext cx="2919510" cy="3829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45268" y="7599845"/>
            <a:ext cx="7071368" cy="67768"/>
            <a:chOff x="245268" y="7599845"/>
            <a:chExt cx="7071368" cy="6776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45268" y="7599845"/>
              <a:ext cx="7071368" cy="67768"/>
              <a:chOff x="245268" y="7599845"/>
              <a:chExt cx="7071368" cy="6776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5268" y="7599845"/>
                <a:ext cx="7071368" cy="6776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45268" y="7599845"/>
              <a:ext cx="1049661" cy="67768"/>
              <a:chOff x="245268" y="7599845"/>
              <a:chExt cx="1049661" cy="6776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45268" y="7599845"/>
                <a:ext cx="1049661" cy="67768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9327" y="1483590"/>
            <a:ext cx="3143186" cy="40122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0694" y="191292"/>
            <a:ext cx="3511152" cy="116418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18510" y="8135065"/>
            <a:ext cx="2153991" cy="110198"/>
            <a:chOff x="518510" y="8135065"/>
            <a:chExt cx="2153991" cy="11019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8510" y="8135065"/>
              <a:ext cx="2153991" cy="11019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8725" y="7950152"/>
            <a:ext cx="2112624" cy="3829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021972" y="2011795"/>
            <a:ext cx="4161280" cy="2170176"/>
            <a:chOff x="3021972" y="2011795"/>
            <a:chExt cx="4161280" cy="217017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21972" y="2011795"/>
              <a:ext cx="4161280" cy="217017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0586" y="2276962"/>
            <a:ext cx="2332141" cy="142078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9388" y="5371429"/>
            <a:ext cx="2371960" cy="163983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055434" y="4854424"/>
            <a:ext cx="1127818" cy="2453391"/>
            <a:chOff x="6055434" y="4854424"/>
            <a:chExt cx="1127818" cy="245339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5434" y="4854424"/>
              <a:ext cx="1127818" cy="245339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021972" y="5638402"/>
            <a:ext cx="2928214" cy="1631317"/>
            <a:chOff x="3021972" y="5638402"/>
            <a:chExt cx="2928214" cy="163131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21972" y="5638402"/>
              <a:ext cx="2928214" cy="163131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4701" y="8621915"/>
            <a:ext cx="2365207" cy="142078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526223" y="7838095"/>
            <a:ext cx="1445059" cy="2717940"/>
            <a:chOff x="3526223" y="7838095"/>
            <a:chExt cx="1445059" cy="271794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26223" y="7838095"/>
              <a:ext cx="1445059" cy="271794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174284" y="7838095"/>
            <a:ext cx="1445059" cy="2717940"/>
            <a:chOff x="5174284" y="7838095"/>
            <a:chExt cx="1445059" cy="271794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74284" y="7838095"/>
              <a:ext cx="1445059" cy="271794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09130" y="-2332940"/>
            <a:ext cx="2918611" cy="7584491"/>
            <a:chOff x="2309130" y="-2332940"/>
            <a:chExt cx="2918611" cy="7584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2309130" y="-2332940"/>
              <a:ext cx="2918611" cy="7584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9189" y="4562954"/>
            <a:ext cx="1763529" cy="453820"/>
            <a:chOff x="959189" y="4562954"/>
            <a:chExt cx="1763529" cy="453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9189" y="4562954"/>
              <a:ext cx="1763529" cy="4538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07667" y="766623"/>
            <a:ext cx="2517826" cy="17938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26409" y="471055"/>
            <a:ext cx="820702" cy="3950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07288" y="7328205"/>
            <a:ext cx="1225283" cy="845445"/>
            <a:chOff x="4607288" y="7328205"/>
            <a:chExt cx="1225283" cy="8454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07288" y="7328205"/>
              <a:ext cx="1225283" cy="8454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5891" y="7492783"/>
            <a:ext cx="516289" cy="516289"/>
            <a:chOff x="1465891" y="7492783"/>
            <a:chExt cx="516289" cy="5162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5891" y="7492783"/>
              <a:ext cx="516289" cy="5162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6738" y="5125560"/>
            <a:ext cx="1848430" cy="230793"/>
            <a:chOff x="916738" y="5125560"/>
            <a:chExt cx="1848430" cy="23079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80683" y="5125560"/>
              <a:ext cx="230611" cy="230793"/>
              <a:chOff x="1180683" y="5125560"/>
              <a:chExt cx="230611" cy="23079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0683" y="5125560"/>
                <a:ext cx="230611" cy="23079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4205" y="5125560"/>
              <a:ext cx="230611" cy="230793"/>
              <a:chOff x="1464205" y="5125560"/>
              <a:chExt cx="230611" cy="23079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64205" y="5125560"/>
                <a:ext cx="230611" cy="23079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36234" y="5125560"/>
              <a:ext cx="230611" cy="230793"/>
              <a:chOff x="1736234" y="5125560"/>
              <a:chExt cx="230611" cy="23079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36234" y="5125560"/>
                <a:ext cx="230611" cy="23079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997864" y="5125560"/>
              <a:ext cx="230611" cy="230793"/>
              <a:chOff x="1997864" y="5125560"/>
              <a:chExt cx="230611" cy="23079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997864" y="5125560"/>
                <a:ext cx="230611" cy="23079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16738" y="5125560"/>
              <a:ext cx="230611" cy="230793"/>
              <a:chOff x="916738" y="5125560"/>
              <a:chExt cx="230611" cy="23079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16738" y="5125560"/>
                <a:ext cx="230611" cy="230793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72236" y="5102704"/>
              <a:ext cx="481093" cy="30261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7405" y="5583972"/>
            <a:ext cx="3210664" cy="96252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243509" y="2840950"/>
            <a:ext cx="3952841" cy="46655"/>
            <a:chOff x="3243509" y="2840950"/>
            <a:chExt cx="3952841" cy="4665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243509" y="2840950"/>
              <a:ext cx="3952841" cy="45097"/>
              <a:chOff x="3243509" y="2840950"/>
              <a:chExt cx="3952841" cy="4509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243509" y="2840950"/>
                <a:ext cx="3952841" cy="4509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243509" y="2840950"/>
              <a:ext cx="722643" cy="46655"/>
              <a:chOff x="3243509" y="2840950"/>
              <a:chExt cx="722643" cy="4665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243509" y="2840950"/>
                <a:ext cx="722643" cy="46655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4488858" y="8173650"/>
            <a:ext cx="1848435" cy="230793"/>
            <a:chOff x="4488858" y="8173650"/>
            <a:chExt cx="1848435" cy="23079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4752802" y="8173650"/>
              <a:ext cx="230611" cy="230793"/>
              <a:chOff x="4752802" y="8173650"/>
              <a:chExt cx="230611" cy="23079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52802" y="8173650"/>
                <a:ext cx="230611" cy="23079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036324" y="8173650"/>
              <a:ext cx="230611" cy="230793"/>
              <a:chOff x="5036324" y="8173650"/>
              <a:chExt cx="230611" cy="23079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36324" y="8173650"/>
                <a:ext cx="230611" cy="23079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308353" y="8173650"/>
              <a:ext cx="230611" cy="230793"/>
              <a:chOff x="5308353" y="8173650"/>
              <a:chExt cx="230611" cy="23079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308353" y="8173650"/>
                <a:ext cx="230611" cy="23079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569984" y="8173650"/>
              <a:ext cx="230611" cy="230793"/>
              <a:chOff x="5569984" y="8173650"/>
              <a:chExt cx="230611" cy="23079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69984" y="8173650"/>
                <a:ext cx="230611" cy="23079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488858" y="8173650"/>
              <a:ext cx="230611" cy="230793"/>
              <a:chOff x="4488858" y="8173650"/>
              <a:chExt cx="230611" cy="230793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488858" y="8173650"/>
                <a:ext cx="230611" cy="230793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44359" y="8150798"/>
              <a:ext cx="481093" cy="302617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67858" y="8677220"/>
            <a:ext cx="2976007" cy="94070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678965" y="6612075"/>
            <a:ext cx="3952841" cy="45097"/>
            <a:chOff x="1678965" y="6612075"/>
            <a:chExt cx="3952841" cy="45097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678965" y="6612075"/>
              <a:ext cx="3952841" cy="45097"/>
              <a:chOff x="1678965" y="6612075"/>
              <a:chExt cx="3952841" cy="4509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78965" y="6612075"/>
                <a:ext cx="3952841" cy="4509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678965" y="6612075"/>
              <a:ext cx="698519" cy="45097"/>
              <a:chOff x="1678965" y="6612075"/>
              <a:chExt cx="698519" cy="4509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78965" y="6612075"/>
                <a:ext cx="698519" cy="45097"/>
              </a:xfrm>
              <a:prstGeom prst="rect">
                <a:avLst/>
              </a:prstGeom>
            </p:spPr>
          </p:pic>
        </p:grpSp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49401" y="5571267"/>
            <a:ext cx="2994264" cy="731179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4451027" y="5134755"/>
            <a:ext cx="1848429" cy="231478"/>
            <a:chOff x="4451027" y="5134755"/>
            <a:chExt cx="1848429" cy="231478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4451027" y="5134755"/>
              <a:ext cx="1848429" cy="230793"/>
              <a:chOff x="4451027" y="5134755"/>
              <a:chExt cx="1848429" cy="230793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4714971" y="5134755"/>
                <a:ext cx="230611" cy="230793"/>
                <a:chOff x="4714971" y="5134755"/>
                <a:chExt cx="230611" cy="230793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714971" y="5134755"/>
                  <a:ext cx="230611" cy="230793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4998493" y="5134755"/>
                <a:ext cx="230611" cy="230793"/>
                <a:chOff x="4998493" y="5134755"/>
                <a:chExt cx="230611" cy="230793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998493" y="5134755"/>
                  <a:ext cx="230611" cy="230793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5270522" y="5134755"/>
                <a:ext cx="230611" cy="230793"/>
                <a:chOff x="5270522" y="5134755"/>
                <a:chExt cx="230611" cy="230793"/>
              </a:xfrm>
            </p:grpSpPr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270522" y="5134755"/>
                  <a:ext cx="230611" cy="230793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532153" y="5134755"/>
                <a:ext cx="230611" cy="230793"/>
                <a:chOff x="5532153" y="5134755"/>
                <a:chExt cx="230611" cy="230793"/>
              </a:xfrm>
            </p:grpSpPr>
            <p:pic>
              <p:nvPicPr>
                <p:cNvPr id="83" name="Object 8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532153" y="5134755"/>
                  <a:ext cx="230611" cy="230793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4451027" y="5134755"/>
                <a:ext cx="230611" cy="230793"/>
                <a:chOff x="4451027" y="5134755"/>
                <a:chExt cx="230611" cy="230793"/>
              </a:xfrm>
            </p:grpSpPr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451027" y="5134755"/>
                  <a:ext cx="230611" cy="230793"/>
                </a:xfrm>
                <a:prstGeom prst="rect">
                  <a:avLst/>
                </a:prstGeom>
              </p:spPr>
            </p:pic>
          </p:grpSp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806522" y="5111900"/>
                <a:ext cx="481102" cy="302617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5375242" y="5134755"/>
              <a:ext cx="118095" cy="231478"/>
              <a:chOff x="5375242" y="5134755"/>
              <a:chExt cx="118095" cy="231478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375242" y="5134755"/>
                <a:ext cx="118095" cy="231478"/>
              </a:xfrm>
              <a:prstGeom prst="rect">
                <a:avLst/>
              </a:prstGeom>
            </p:spPr>
          </p:pic>
        </p:grpSp>
      </p:grpSp>
      <p:grpSp>
        <p:nvGrpSpPr>
          <p:cNvPr id="1031" name="그룹 1031"/>
          <p:cNvGrpSpPr/>
          <p:nvPr/>
        </p:nvGrpSpPr>
        <p:grpSpPr>
          <a:xfrm>
            <a:off x="3642045" y="4635654"/>
            <a:ext cx="45097" cy="3952841"/>
            <a:chOff x="3642045" y="4635654"/>
            <a:chExt cx="45097" cy="3952841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688174" y="6589526"/>
              <a:ext cx="3952841" cy="45097"/>
              <a:chOff x="1688174" y="6589526"/>
              <a:chExt cx="3952841" cy="45097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1688174" y="6589526"/>
                <a:ext cx="3952841" cy="45097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3315335" y="4962365"/>
              <a:ext cx="698519" cy="45097"/>
              <a:chOff x="3315335" y="4962365"/>
              <a:chExt cx="698519" cy="45097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5400000">
                <a:off x="3315335" y="4962365"/>
                <a:ext cx="698519" cy="45097"/>
              </a:xfrm>
              <a:prstGeom prst="rect">
                <a:avLst/>
              </a:prstGeom>
            </p:spPr>
          </p:pic>
        </p:grpSp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5278" y="8677220"/>
            <a:ext cx="3174950" cy="940702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959189" y="8149841"/>
            <a:ext cx="1848425" cy="230793"/>
            <a:chOff x="959189" y="8149841"/>
            <a:chExt cx="1848425" cy="230793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1223134" y="8149841"/>
              <a:ext cx="230611" cy="230793"/>
              <a:chOff x="1223134" y="8149841"/>
              <a:chExt cx="230611" cy="230793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23134" y="8149841"/>
                <a:ext cx="230611" cy="230793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506656" y="8149841"/>
              <a:ext cx="230611" cy="230793"/>
              <a:chOff x="1506656" y="8149841"/>
              <a:chExt cx="230611" cy="230793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06656" y="8149841"/>
                <a:ext cx="230611" cy="230793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778685" y="8149841"/>
              <a:ext cx="230611" cy="230793"/>
              <a:chOff x="1778685" y="8149841"/>
              <a:chExt cx="230611" cy="230793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78685" y="8149841"/>
                <a:ext cx="230611" cy="230793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2040315" y="8149841"/>
              <a:ext cx="230611" cy="230793"/>
              <a:chOff x="2040315" y="8149841"/>
              <a:chExt cx="230611" cy="230793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040315" y="8149841"/>
                <a:ext cx="230611" cy="230793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959189" y="8149841"/>
              <a:ext cx="230611" cy="230793"/>
              <a:chOff x="959189" y="8149841"/>
              <a:chExt cx="230611" cy="230793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9189" y="8149841"/>
                <a:ext cx="230611" cy="230793"/>
              </a:xfrm>
              <a:prstGeom prst="rect">
                <a:avLst/>
              </a:prstGeom>
            </p:spPr>
          </p:pic>
        </p:grpSp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4681" y="8127003"/>
              <a:ext cx="481102" cy="302617"/>
            </a:xfrm>
            <a:prstGeom prst="rect">
              <a:avLst/>
            </a:prstGeom>
          </p:spPr>
        </p:pic>
      </p:grpSp>
      <p:pic>
        <p:nvPicPr>
          <p:cNvPr id="121" name="Object 12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3238" y="3825343"/>
            <a:ext cx="1688721" cy="353054"/>
          </a:xfrm>
          <a:prstGeom prst="rect">
            <a:avLst/>
          </a:prstGeom>
        </p:spPr>
      </p:pic>
      <p:pic>
        <p:nvPicPr>
          <p:cNvPr id="122" name="Object 12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902732" y="6794326"/>
            <a:ext cx="571931" cy="353054"/>
          </a:xfrm>
          <a:prstGeom prst="rect">
            <a:avLst/>
          </a:prstGeom>
        </p:spPr>
      </p:pic>
      <p:pic>
        <p:nvPicPr>
          <p:cNvPr id="123" name="Object 12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902732" y="3825343"/>
            <a:ext cx="697654" cy="342074"/>
          </a:xfrm>
          <a:prstGeom prst="rect">
            <a:avLst/>
          </a:prstGeom>
        </p:spPr>
      </p:pic>
      <p:pic>
        <p:nvPicPr>
          <p:cNvPr id="124" name="Object 12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6884" y="6794326"/>
            <a:ext cx="1686559" cy="353054"/>
          </a:xfrm>
          <a:prstGeom prst="rect">
            <a:avLst/>
          </a:prstGeom>
        </p:spPr>
      </p:pic>
      <p:pic>
        <p:nvPicPr>
          <p:cNvPr id="125" name="Object 12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4904" y="3059089"/>
            <a:ext cx="836406" cy="512310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4729695" y="4350536"/>
            <a:ext cx="1079663" cy="666238"/>
            <a:chOff x="4729695" y="4350536"/>
            <a:chExt cx="1079663" cy="666238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29695" y="4350536"/>
              <a:ext cx="1079663" cy="6662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545" y="-60086"/>
            <a:ext cx="7626450" cy="10815409"/>
            <a:chOff x="-64545" y="-60086"/>
            <a:chExt cx="7626450" cy="108154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545" y="-60086"/>
              <a:ext cx="7626450" cy="108154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30756" y="940905"/>
            <a:ext cx="2142819" cy="22088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9854" y="2796094"/>
            <a:ext cx="3934675" cy="12063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9225" y="4619047"/>
            <a:ext cx="4946833" cy="3300878"/>
            <a:chOff x="1307536" y="4334932"/>
            <a:chExt cx="4946833" cy="33008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7536" y="4334932"/>
              <a:ext cx="4946833" cy="330087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1579" y="10213385"/>
            <a:ext cx="2244263" cy="204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38110" y="9901322"/>
            <a:ext cx="3603391" cy="340609"/>
            <a:chOff x="3838110" y="9901322"/>
            <a:chExt cx="3603391" cy="34060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838110" y="9901322"/>
              <a:ext cx="3603391" cy="340609"/>
              <a:chOff x="3838110" y="9901322"/>
              <a:chExt cx="3603391" cy="3406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38110" y="9901322"/>
                <a:ext cx="3603391" cy="340609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81583" y="9959431"/>
              <a:ext cx="2355406" cy="204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38095" y="10241931"/>
            <a:ext cx="3603391" cy="340609"/>
            <a:chOff x="3838095" y="10241931"/>
            <a:chExt cx="3603391" cy="34060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838095" y="10241931"/>
              <a:ext cx="3603391" cy="340609"/>
              <a:chOff x="3838095" y="10241931"/>
              <a:chExt cx="3603391" cy="34060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38095" y="10241931"/>
                <a:ext cx="3603391" cy="34060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81564" y="10300098"/>
              <a:ext cx="1776796" cy="2049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035553" y="1994169"/>
            <a:ext cx="13617772" cy="40876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4545" y="-60086"/>
            <a:ext cx="7626450" cy="2846352"/>
            <a:chOff x="-64545" y="-60086"/>
            <a:chExt cx="7626450" cy="28463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545" y="-60086"/>
              <a:ext cx="7626450" cy="28463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372" y="1318821"/>
            <a:ext cx="7403161" cy="70947"/>
            <a:chOff x="79372" y="1318821"/>
            <a:chExt cx="7403161" cy="709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372" y="1318821"/>
              <a:ext cx="7403161" cy="70947"/>
              <a:chOff x="79372" y="1318821"/>
              <a:chExt cx="7403161" cy="709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372" y="1318821"/>
                <a:ext cx="7403161" cy="7094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9372" y="1318821"/>
              <a:ext cx="1098912" cy="70947"/>
              <a:chOff x="79372" y="1318821"/>
              <a:chExt cx="1098912" cy="7094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372" y="1318821"/>
                <a:ext cx="1098912" cy="7094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301" y="1436172"/>
            <a:ext cx="6577455" cy="13653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5268" y="5279851"/>
            <a:ext cx="7071368" cy="67768"/>
            <a:chOff x="245268" y="5279851"/>
            <a:chExt cx="7071368" cy="6776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45268" y="5279851"/>
              <a:ext cx="7071368" cy="67768"/>
              <a:chOff x="245268" y="5279851"/>
              <a:chExt cx="7071368" cy="677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5268" y="5279851"/>
                <a:ext cx="7071368" cy="6776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45268" y="5279851"/>
              <a:ext cx="1049661" cy="67768"/>
              <a:chOff x="245268" y="5279851"/>
              <a:chExt cx="1049661" cy="6776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45268" y="5279851"/>
                <a:ext cx="1049661" cy="6776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68890" y="5529221"/>
            <a:ext cx="1289202" cy="333463"/>
            <a:chOff x="368890" y="5529221"/>
            <a:chExt cx="1289202" cy="33346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68890" y="5715279"/>
              <a:ext cx="1279976" cy="110198"/>
              <a:chOff x="368890" y="5715279"/>
              <a:chExt cx="1279976" cy="11019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8890" y="5715279"/>
                <a:ext cx="1279976" cy="110198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177" y="5493727"/>
              <a:ext cx="1323795" cy="4578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22199" y="5828122"/>
            <a:ext cx="152675" cy="152675"/>
            <a:chOff x="2022199" y="5828122"/>
            <a:chExt cx="152675" cy="15267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22199" y="5828122"/>
              <a:ext cx="152675" cy="1526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22199" y="8382720"/>
            <a:ext cx="152675" cy="152675"/>
            <a:chOff x="2022199" y="8382720"/>
            <a:chExt cx="152675" cy="1526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22199" y="8382720"/>
              <a:ext cx="152675" cy="15267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229" y="113142"/>
            <a:ext cx="3452980" cy="120330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991855" y="4231068"/>
            <a:ext cx="3681540" cy="144762"/>
            <a:chOff x="1991855" y="4231068"/>
            <a:chExt cx="3681540" cy="14476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991855" y="4232972"/>
              <a:ext cx="509818" cy="131951"/>
              <a:chOff x="1991855" y="4232972"/>
              <a:chExt cx="509818" cy="13195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991855" y="4232972"/>
                <a:ext cx="509818" cy="13195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546634" y="4232997"/>
              <a:ext cx="573777" cy="131903"/>
              <a:chOff x="2546634" y="4232997"/>
              <a:chExt cx="573777" cy="13190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46634" y="4232997"/>
                <a:ext cx="573777" cy="13190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167323" y="4234099"/>
              <a:ext cx="509818" cy="129697"/>
              <a:chOff x="3167323" y="4234099"/>
              <a:chExt cx="509818" cy="12969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167323" y="4234099"/>
                <a:ext cx="509818" cy="12969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157022" y="4232972"/>
              <a:ext cx="523810" cy="135761"/>
              <a:chOff x="4157022" y="4232972"/>
              <a:chExt cx="523810" cy="135761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157022" y="4232972"/>
                <a:ext cx="523810" cy="135761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708851" y="4232972"/>
              <a:ext cx="398647" cy="131951"/>
              <a:chOff x="3708851" y="4232972"/>
              <a:chExt cx="398647" cy="13195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708851" y="4232972"/>
                <a:ext cx="398647" cy="13195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197205" y="4231068"/>
              <a:ext cx="468812" cy="133856"/>
              <a:chOff x="5197205" y="4231068"/>
              <a:chExt cx="468812" cy="13385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197205" y="4231068"/>
                <a:ext cx="468812" cy="133856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713447" y="4232972"/>
              <a:ext cx="460078" cy="135761"/>
              <a:chOff x="4713447" y="4232972"/>
              <a:chExt cx="460078" cy="135761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713447" y="4232972"/>
                <a:ext cx="460078" cy="135761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666032" y="6266364"/>
            <a:ext cx="6333186" cy="4016175"/>
            <a:chOff x="666032" y="6266364"/>
            <a:chExt cx="6333186" cy="401617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6032" y="6266364"/>
              <a:ext cx="6333186" cy="40161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369" y="7939439"/>
            <a:ext cx="2105056" cy="110198"/>
            <a:chOff x="304369" y="7939439"/>
            <a:chExt cx="2105056" cy="11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369" y="7939439"/>
              <a:ext cx="2105056" cy="110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545" y="-60086"/>
            <a:ext cx="7626450" cy="1368022"/>
            <a:chOff x="-64545" y="-60086"/>
            <a:chExt cx="7626450" cy="13680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545" y="-60086"/>
              <a:ext cx="7626450" cy="13680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295" y="4556042"/>
            <a:ext cx="7071368" cy="67768"/>
            <a:chOff x="113295" y="4556042"/>
            <a:chExt cx="7071368" cy="6776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3295" y="4556042"/>
              <a:ext cx="7071368" cy="67768"/>
              <a:chOff x="113295" y="4556042"/>
              <a:chExt cx="7071368" cy="677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3295" y="4556042"/>
                <a:ext cx="7071368" cy="6776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3295" y="4556042"/>
              <a:ext cx="1049661" cy="67768"/>
              <a:chOff x="113295" y="4556042"/>
              <a:chExt cx="1049661" cy="6776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3295" y="4556042"/>
                <a:ext cx="1049661" cy="6776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890226" y="6628122"/>
            <a:ext cx="152675" cy="152675"/>
            <a:chOff x="1890226" y="6628122"/>
            <a:chExt cx="152675" cy="1526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0226" y="6628122"/>
              <a:ext cx="152675" cy="1526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32790" y="1873445"/>
            <a:ext cx="152675" cy="152675"/>
            <a:chOff x="5432790" y="1873445"/>
            <a:chExt cx="152675" cy="1526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2790" y="1873445"/>
              <a:ext cx="152675" cy="15267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229" y="113142"/>
            <a:ext cx="3452980" cy="120330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55980" y="4886117"/>
            <a:ext cx="982968" cy="110198"/>
            <a:chOff x="255980" y="4886117"/>
            <a:chExt cx="982968" cy="1101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980" y="4886117"/>
              <a:ext cx="982968" cy="11019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7393" y="4723243"/>
            <a:ext cx="1009986" cy="38291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8231" y="7776570"/>
            <a:ext cx="2014348" cy="3829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45268" y="7580797"/>
            <a:ext cx="7071368" cy="67768"/>
            <a:chOff x="245268" y="7580797"/>
            <a:chExt cx="7071368" cy="6776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45268" y="7580797"/>
              <a:ext cx="7071368" cy="67768"/>
              <a:chOff x="245268" y="7580797"/>
              <a:chExt cx="7071368" cy="677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5268" y="7580797"/>
                <a:ext cx="7071368" cy="6776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45268" y="7580797"/>
              <a:ext cx="1049661" cy="67768"/>
              <a:chOff x="245268" y="7580797"/>
              <a:chExt cx="1049661" cy="6776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45268" y="7580797"/>
                <a:ext cx="1049661" cy="6776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75940" y="1708889"/>
            <a:ext cx="1268682" cy="110198"/>
            <a:chOff x="175940" y="1708889"/>
            <a:chExt cx="1268682" cy="11019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940" y="1708889"/>
              <a:ext cx="1268682" cy="11019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463773" y="1882969"/>
            <a:ext cx="152675" cy="152675"/>
            <a:chOff x="5463773" y="1882969"/>
            <a:chExt cx="152675" cy="15267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3773" y="1882969"/>
              <a:ext cx="152675" cy="15267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0786" y="1538502"/>
            <a:ext cx="1009986" cy="40122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131" y="2145172"/>
            <a:ext cx="2359788" cy="163983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0561" y="5136048"/>
            <a:ext cx="2371960" cy="185888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0561" y="8363124"/>
            <a:ext cx="2371826" cy="1639836"/>
          </a:xfrm>
          <a:prstGeom prst="rect">
            <a:avLst/>
          </a:prstGeom>
        </p:spPr>
      </p:pic>
      <p:pic>
        <p:nvPicPr>
          <p:cNvPr id="1026" name="Picture 2" descr="https://user-images.githubusercontent.com/94892374/184839684-9e72a100-3c94-4f3b-bb7f-93cd0ea3628b.gif"/>
          <p:cNvPicPr>
            <a:picLocks noChangeAspect="1" noChangeArrowheads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336" y="1578753"/>
            <a:ext cx="4592860" cy="259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ser-images.githubusercontent.com/94892374/184847094-8dfb963e-90d8-480b-85c0-3a7a27f30492.gif"/>
          <p:cNvPicPr>
            <a:picLocks noChangeAspect="1" noChangeArrowheads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336" y="4765636"/>
            <a:ext cx="4614863" cy="259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ser-images.githubusercontent.com/94892374/184848217-ffee78bf-0372-4aa5-b1f6-aef4c53c6359.gif"/>
          <p:cNvPicPr>
            <a:picLocks noChangeAspect="1" noChangeArrowheads="1" noCrop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673" y="7776570"/>
            <a:ext cx="4614863" cy="259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545" y="-60086"/>
            <a:ext cx="7626450" cy="10815409"/>
            <a:chOff x="-64545" y="-60086"/>
            <a:chExt cx="7626450" cy="108154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545" y="-60086"/>
              <a:ext cx="7626450" cy="108154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30757" y="940910"/>
            <a:ext cx="2152343" cy="22111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9853" y="2817186"/>
            <a:ext cx="3931609" cy="11673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38110" y="9901322"/>
            <a:ext cx="3603391" cy="340609"/>
            <a:chOff x="3838110" y="9901322"/>
            <a:chExt cx="3603391" cy="3406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838110" y="9901322"/>
              <a:ext cx="3603391" cy="340609"/>
              <a:chOff x="3838110" y="9901322"/>
              <a:chExt cx="3603391" cy="3406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38110" y="9901322"/>
                <a:ext cx="3603391" cy="34060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1583" y="9959463"/>
              <a:ext cx="2411206" cy="2049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1175" y="4411921"/>
            <a:ext cx="5628571" cy="4085714"/>
            <a:chOff x="1161175" y="4411921"/>
            <a:chExt cx="5628571" cy="40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61175" y="4411921"/>
              <a:ext cx="5623466" cy="4077013"/>
              <a:chOff x="1161175" y="4411921"/>
              <a:chExt cx="5623466" cy="407701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61175" y="4411921"/>
                <a:ext cx="5623466" cy="40770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16865" y="4587221"/>
              <a:ext cx="4608968" cy="2936518"/>
              <a:chOff x="1616865" y="4587221"/>
              <a:chExt cx="4608968" cy="293651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16865" y="4587221"/>
                <a:ext cx="4608968" cy="293651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838095" y="10241931"/>
            <a:ext cx="3603391" cy="340609"/>
            <a:chOff x="3838095" y="10241931"/>
            <a:chExt cx="3603391" cy="34060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838095" y="10241931"/>
              <a:ext cx="3603391" cy="340609"/>
              <a:chOff x="3838095" y="10241931"/>
              <a:chExt cx="3603391" cy="34060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38095" y="10241931"/>
                <a:ext cx="3603391" cy="340609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81564" y="10300098"/>
              <a:ext cx="2257463" cy="2049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995661" y="2281906"/>
            <a:ext cx="13617772" cy="40876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7626450" cy="3100132"/>
            <a:chOff x="0" y="0"/>
            <a:chExt cx="7626450" cy="31001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626450" cy="31001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372" y="1318821"/>
            <a:ext cx="7403161" cy="70947"/>
            <a:chOff x="79372" y="1318821"/>
            <a:chExt cx="7403161" cy="709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372" y="1318821"/>
              <a:ext cx="7403161" cy="70947"/>
              <a:chOff x="79372" y="1318821"/>
              <a:chExt cx="7403161" cy="709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372" y="1318821"/>
                <a:ext cx="7403161" cy="7094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9372" y="1318821"/>
              <a:ext cx="1098912" cy="70947"/>
              <a:chOff x="79372" y="1318821"/>
              <a:chExt cx="1098912" cy="7094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372" y="1318821"/>
                <a:ext cx="1098912" cy="7094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7777" y="1429239"/>
            <a:ext cx="7135122" cy="15921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6697" y="5490476"/>
            <a:ext cx="7071368" cy="67768"/>
            <a:chOff x="216697" y="5490476"/>
            <a:chExt cx="7071368" cy="6776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16697" y="5490476"/>
              <a:ext cx="7071368" cy="67768"/>
              <a:chOff x="216697" y="5490476"/>
              <a:chExt cx="7071368" cy="677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16697" y="5490476"/>
                <a:ext cx="7071368" cy="6776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16697" y="5490476"/>
              <a:ext cx="1049661" cy="67768"/>
              <a:chOff x="216697" y="5490476"/>
              <a:chExt cx="1049661" cy="6776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6697" y="5490476"/>
                <a:ext cx="1049661" cy="6776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2022199" y="728089"/>
            <a:ext cx="152675" cy="152675"/>
            <a:chOff x="2022199" y="728089"/>
            <a:chExt cx="152675" cy="1526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22199" y="728089"/>
              <a:ext cx="152675" cy="15267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0694" y="191291"/>
            <a:ext cx="3663104" cy="11587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039815" y="4519365"/>
            <a:ext cx="509818" cy="110855"/>
            <a:chOff x="2039815" y="4519365"/>
            <a:chExt cx="509818" cy="1108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39815" y="4519365"/>
              <a:ext cx="509818" cy="1108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00918" y="4522412"/>
            <a:ext cx="495319" cy="106520"/>
            <a:chOff x="3900918" y="4522412"/>
            <a:chExt cx="495319" cy="1065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00918" y="4522412"/>
              <a:ext cx="495319" cy="1065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58640" y="4522412"/>
            <a:ext cx="377283" cy="112622"/>
            <a:chOff x="4458640" y="4522412"/>
            <a:chExt cx="377283" cy="1126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58640" y="4522412"/>
              <a:ext cx="377283" cy="1126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77402" y="4512888"/>
            <a:ext cx="420573" cy="121905"/>
            <a:chOff x="4877402" y="4512888"/>
            <a:chExt cx="420573" cy="12190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7402" y="4512888"/>
              <a:ext cx="420573" cy="1219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340832" y="4512888"/>
            <a:ext cx="420573" cy="115796"/>
            <a:chOff x="5340832" y="4512888"/>
            <a:chExt cx="420573" cy="11579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40832" y="4512888"/>
              <a:ext cx="420573" cy="1157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571131" y="4519365"/>
            <a:ext cx="420573" cy="112153"/>
            <a:chOff x="2571131" y="4519365"/>
            <a:chExt cx="420573" cy="11215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71131" y="4519365"/>
              <a:ext cx="420573" cy="11215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016300" y="4519365"/>
            <a:ext cx="401812" cy="111057"/>
            <a:chOff x="3016300" y="4519365"/>
            <a:chExt cx="401812" cy="11105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16300" y="4519365"/>
              <a:ext cx="401812" cy="1110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452745" y="4519365"/>
            <a:ext cx="413780" cy="120001"/>
            <a:chOff x="3452745" y="4519365"/>
            <a:chExt cx="413780" cy="12000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52745" y="4519365"/>
              <a:ext cx="413780" cy="12000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802710" y="4512155"/>
            <a:ext cx="420573" cy="125277"/>
            <a:chOff x="5802710" y="4512155"/>
            <a:chExt cx="420573" cy="12527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02710" y="4512155"/>
              <a:ext cx="420573" cy="12527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78479" y="5777776"/>
            <a:ext cx="1289202" cy="333463"/>
            <a:chOff x="478479" y="5777776"/>
            <a:chExt cx="1289202" cy="333463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478479" y="5963833"/>
              <a:ext cx="1279976" cy="110198"/>
              <a:chOff x="478479" y="5963833"/>
              <a:chExt cx="1279976" cy="11019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78479" y="5963833"/>
                <a:ext cx="1279976" cy="110198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2765" y="5742282"/>
              <a:ext cx="1323795" cy="45786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87044" y="6520762"/>
            <a:ext cx="6178333" cy="3571301"/>
            <a:chOff x="787044" y="6520762"/>
            <a:chExt cx="6178333" cy="357130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7044" y="6520762"/>
              <a:ext cx="6178333" cy="35713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2569" y="4856468"/>
            <a:ext cx="3613461" cy="110198"/>
            <a:chOff x="332569" y="4856468"/>
            <a:chExt cx="3613461" cy="11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569" y="4856468"/>
              <a:ext cx="3613461" cy="110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545" y="-60086"/>
            <a:ext cx="7626450" cy="1368022"/>
            <a:chOff x="-64545" y="-60086"/>
            <a:chExt cx="7626450" cy="13680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545" y="-60086"/>
              <a:ext cx="7626450" cy="13680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3045" y="4375089"/>
            <a:ext cx="7071368" cy="67768"/>
            <a:chOff x="323045" y="4375089"/>
            <a:chExt cx="7071368" cy="6776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23045" y="4375089"/>
              <a:ext cx="7071368" cy="67768"/>
              <a:chOff x="323045" y="4375089"/>
              <a:chExt cx="7071368" cy="677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23045" y="4375089"/>
                <a:ext cx="7071368" cy="6776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23045" y="4375089"/>
              <a:ext cx="1049661" cy="67768"/>
              <a:chOff x="323045" y="4375089"/>
              <a:chExt cx="1049661" cy="6776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23045" y="4375089"/>
                <a:ext cx="1049661" cy="6776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022199" y="5828122"/>
            <a:ext cx="152675" cy="152675"/>
            <a:chOff x="2022199" y="5828122"/>
            <a:chExt cx="152675" cy="1526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2199" y="5828122"/>
              <a:ext cx="152675" cy="1526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22199" y="8382720"/>
            <a:ext cx="152675" cy="152675"/>
            <a:chOff x="2022199" y="8382720"/>
            <a:chExt cx="152675" cy="1526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2199" y="8382720"/>
              <a:ext cx="152675" cy="1526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7914" y="1688542"/>
            <a:ext cx="982968" cy="110198"/>
            <a:chOff x="307914" y="1688542"/>
            <a:chExt cx="982968" cy="1101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7914" y="1688542"/>
              <a:ext cx="982968" cy="1101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7914" y="1688542"/>
            <a:ext cx="2190770" cy="110198"/>
            <a:chOff x="307914" y="1688542"/>
            <a:chExt cx="2190770" cy="1101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7914" y="1688542"/>
              <a:ext cx="2190770" cy="11019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247" y="4669507"/>
            <a:ext cx="3426777" cy="3829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45268" y="7837940"/>
            <a:ext cx="7071368" cy="67768"/>
            <a:chOff x="245268" y="7837940"/>
            <a:chExt cx="7071368" cy="677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45268" y="7837940"/>
              <a:ext cx="7071368" cy="67768"/>
              <a:chOff x="245268" y="7837940"/>
              <a:chExt cx="7071368" cy="6776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5268" y="7837940"/>
                <a:ext cx="7071368" cy="677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45268" y="7837940"/>
              <a:ext cx="1049661" cy="67768"/>
              <a:chOff x="245268" y="7837940"/>
              <a:chExt cx="1049661" cy="6776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45268" y="7837940"/>
                <a:ext cx="1049661" cy="67768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0694" y="191291"/>
            <a:ext cx="3663104" cy="115874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9327" y="1525669"/>
            <a:ext cx="2170567" cy="3829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07914" y="8162719"/>
            <a:ext cx="2725991" cy="110198"/>
            <a:chOff x="307914" y="8162719"/>
            <a:chExt cx="2725991" cy="11019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7914" y="8162719"/>
              <a:ext cx="2725991" cy="11019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8128" y="7999846"/>
            <a:ext cx="2605091" cy="38291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8047" y="8618181"/>
            <a:ext cx="2371826" cy="142078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8047" y="5611475"/>
            <a:ext cx="2370236" cy="142078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2906" y="2088181"/>
            <a:ext cx="2386112" cy="1858884"/>
          </a:xfrm>
          <a:prstGeom prst="rect">
            <a:avLst/>
          </a:prstGeom>
        </p:spPr>
      </p:pic>
      <p:pic>
        <p:nvPicPr>
          <p:cNvPr id="2050" name="Picture 2" descr="https://lab.ssafy.com/s07-bigdata-recom-sub2/S07P22C105/uploads/9e481e840247379be9a375b1d628c031/1_%EB%A9%94%EC%9D%B8%ED%99%94%EB%A9%B4_gif.gif"/>
          <p:cNvPicPr>
            <a:picLocks noChangeAspect="1" noChangeArrowheads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913" y="5359073"/>
            <a:ext cx="3969037" cy="23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ab.ssafy.com/s07-bigdata-recom-sub2/S07P22C105/uploads/abb8d89c30006172d93dc797bf402a0a/2_%ED%96%A5%EC%88%98%EC%84%A4%EB%AC%B8_gif.gif"/>
          <p:cNvPicPr>
            <a:picLocks noChangeAspect="1" noChangeArrowheads="1" noCrop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702" y="1603905"/>
            <a:ext cx="3969037" cy="236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ab.ssafy.com/s07-bigdata-recom-sub2/S07P22C105/uploads/51eb9e4348f1acba3f1a9e0b5ad6be76/4_%ED%96%A5%EB%B6%84%EC%84%9D_gif.gif"/>
          <p:cNvPicPr>
            <a:picLocks noChangeAspect="1" noChangeArrowheads="1" noCrop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345" y="8272917"/>
            <a:ext cx="3969038" cy="230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545" y="-60086"/>
            <a:ext cx="7626450" cy="10815409"/>
            <a:chOff x="-64545" y="-60086"/>
            <a:chExt cx="7626450" cy="108154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545" y="-60086"/>
              <a:ext cx="7626450" cy="108154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30757" y="940910"/>
            <a:ext cx="2152343" cy="22088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9853" y="2817186"/>
            <a:ext cx="3931590" cy="11641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38110" y="9901322"/>
            <a:ext cx="3603391" cy="340609"/>
            <a:chOff x="3838110" y="9901322"/>
            <a:chExt cx="3603391" cy="3406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838110" y="9901322"/>
              <a:ext cx="3603391" cy="340609"/>
              <a:chOff x="3838110" y="9901322"/>
              <a:chExt cx="3603391" cy="3406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38110" y="9901322"/>
                <a:ext cx="3603391" cy="34060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1583" y="9959431"/>
              <a:ext cx="2296206" cy="2068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38095" y="10241931"/>
            <a:ext cx="3603391" cy="340609"/>
            <a:chOff x="3838095" y="10241931"/>
            <a:chExt cx="3603391" cy="3406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838095" y="10241931"/>
              <a:ext cx="3603391" cy="340609"/>
              <a:chOff x="3838095" y="10241931"/>
              <a:chExt cx="3603391" cy="34060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38095" y="10241931"/>
                <a:ext cx="3603391" cy="340609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1564" y="10300098"/>
              <a:ext cx="1979453" cy="2049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1551" y="4562540"/>
            <a:ext cx="2361905" cy="4790476"/>
            <a:chOff x="1211551" y="4562540"/>
            <a:chExt cx="2361905" cy="479047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11551" y="4562540"/>
              <a:ext cx="2358516" cy="4788866"/>
              <a:chOff x="1211551" y="4562540"/>
              <a:chExt cx="2358516" cy="478886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1551" y="4562540"/>
                <a:ext cx="2358516" cy="478886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50268" y="4681784"/>
              <a:ext cx="2084616" cy="4547502"/>
              <a:chOff x="1350268" y="4681784"/>
              <a:chExt cx="2084616" cy="454750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50268" y="4681784"/>
                <a:ext cx="2084616" cy="454750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3838110" y="4562540"/>
            <a:ext cx="2361905" cy="4790476"/>
            <a:chOff x="3838110" y="4562540"/>
            <a:chExt cx="2361905" cy="479047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838110" y="4562540"/>
              <a:ext cx="2359310" cy="4790476"/>
              <a:chOff x="3838110" y="4562540"/>
              <a:chExt cx="2359310" cy="479047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38110" y="4562540"/>
                <a:ext cx="2359310" cy="47904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976874" y="4681824"/>
              <a:ext cx="2085317" cy="4549031"/>
              <a:chOff x="3976874" y="4681824"/>
              <a:chExt cx="2085317" cy="454903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76874" y="4681824"/>
                <a:ext cx="2085317" cy="454903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사용자 지정</PresentationFormat>
  <Paragraphs>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3</cp:revision>
  <dcterms:created xsi:type="dcterms:W3CDTF">2022-11-24T10:55:08Z</dcterms:created>
  <dcterms:modified xsi:type="dcterms:W3CDTF">2022-11-24T02:02:36Z</dcterms:modified>
</cp:coreProperties>
</file>